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61" r:id="rId5"/>
    <p:sldId id="260" r:id="rId6"/>
    <p:sldId id="264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3" autoAdjust="0"/>
    <p:restoredTop sz="94621" autoAdjust="0"/>
  </p:normalViewPr>
  <p:slideViewPr>
    <p:cSldViewPr snapToGrid="0">
      <p:cViewPr varScale="1">
        <p:scale>
          <a:sx n="107" d="100"/>
          <a:sy n="107" d="100"/>
        </p:scale>
        <p:origin x="4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E3E1F-4FD2-4F42-B769-BB5B9FA0C519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A8AEB-D9C0-46C9-80BD-B76DDFB9E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74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57401 1990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A8AEB-D9C0-46C9-80BD-B76DDFB9EE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50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Blood Flow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A8AEB-D9C0-46C9-80BD-B76DDFB9EE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98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2D32-E021-4885-A063-002A26D7D0FA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D6A9-A8E4-4F99-87CE-DCAB7DA0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38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2D32-E021-4885-A063-002A26D7D0FA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D6A9-A8E4-4F99-87CE-DCAB7DA0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37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2D32-E021-4885-A063-002A26D7D0FA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D6A9-A8E4-4F99-87CE-DCAB7DA0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4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2D32-E021-4885-A063-002A26D7D0FA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D6A9-A8E4-4F99-87CE-DCAB7DA0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2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2D32-E021-4885-A063-002A26D7D0FA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D6A9-A8E4-4F99-87CE-DCAB7DA0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19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2D32-E021-4885-A063-002A26D7D0FA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D6A9-A8E4-4F99-87CE-DCAB7DA0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52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2D32-E021-4885-A063-002A26D7D0FA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D6A9-A8E4-4F99-87CE-DCAB7DA0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63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2D32-E021-4885-A063-002A26D7D0FA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D6A9-A8E4-4F99-87CE-DCAB7DA0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31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2D32-E021-4885-A063-002A26D7D0FA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D6A9-A8E4-4F99-87CE-DCAB7DA0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14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2D32-E021-4885-A063-002A26D7D0FA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D6A9-A8E4-4F99-87CE-DCAB7DA0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30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2D32-E021-4885-A063-002A26D7D0FA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D6A9-A8E4-4F99-87CE-DCAB7DA0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44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22D32-E021-4885-A063-002A26D7D0FA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4D6A9-A8E4-4F99-87CE-DCAB7DA0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044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E912C-A328-4A49-8D76-D0FAB92496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Kris </a:t>
            </a:r>
            <a:r>
              <a:rPr lang="en-US" dirty="0" err="1"/>
              <a:t>Kandarpa</a:t>
            </a:r>
            <a:r>
              <a:rPr lang="en-US" dirty="0"/>
              <a:t> MD PhD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18D113-DB14-469A-8EBB-D6A83CC861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72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F963E65-3ED4-4F12-85A8-39F2CD37D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925" y="145875"/>
            <a:ext cx="7557059" cy="665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27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1CD514-B036-4C41-9C7C-048A072030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2171" y="471487"/>
            <a:ext cx="12256765" cy="5857875"/>
          </a:xfrm>
        </p:spPr>
      </p:pic>
    </p:spTree>
    <p:extLst>
      <p:ext uri="{BB962C8B-B14F-4D97-AF65-F5344CB8AC3E}">
        <p14:creationId xmlns:p14="http://schemas.microsoft.com/office/powerpoint/2010/main" val="2034753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2C6FA2-2CF9-4A10-8169-C1A6CDDF5E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0036" y="95110"/>
            <a:ext cx="8237811" cy="666778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BFECBA-9604-44D9-BC38-509C8C2AB3D4}"/>
              </a:ext>
            </a:extLst>
          </p:cNvPr>
          <p:cNvSpPr txBox="1"/>
          <p:nvPr/>
        </p:nvSpPr>
        <p:spPr>
          <a:xfrm>
            <a:off x="8863964" y="257885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Blood Flow</a:t>
            </a:r>
          </a:p>
        </p:txBody>
      </p:sp>
    </p:spTree>
    <p:extLst>
      <p:ext uri="{BB962C8B-B14F-4D97-AF65-F5344CB8AC3E}">
        <p14:creationId xmlns:p14="http://schemas.microsoft.com/office/powerpoint/2010/main" val="516957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BE949-74D4-4A63-BE76-D8E15339D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You name it – He has done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F9554-2962-49EA-A8E9-1834569D8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500"/>
            <a:ext cx="11008360" cy="5032375"/>
          </a:xfrm>
        </p:spPr>
        <p:txBody>
          <a:bodyPr>
            <a:normAutofit fontScale="85000" lnSpcReduction="20000"/>
          </a:bodyPr>
          <a:lstStyle/>
          <a:p>
            <a:r>
              <a:rPr lang="en-US" sz="4000" dirty="0"/>
              <a:t>MD PhD</a:t>
            </a:r>
          </a:p>
          <a:p>
            <a:r>
              <a:rPr lang="en-US" sz="4000" dirty="0"/>
              <a:t>Chief Resident Chief  IR</a:t>
            </a:r>
          </a:p>
          <a:p>
            <a:r>
              <a:rPr lang="en-US" sz="4000" dirty="0"/>
              <a:t>Classical Academic Papers Books </a:t>
            </a:r>
            <a:r>
              <a:rPr lang="en-US" sz="4000" dirty="0" err="1"/>
              <a:t>etc</a:t>
            </a:r>
            <a:r>
              <a:rPr lang="en-US" sz="4000" dirty="0"/>
              <a:t> par excellence </a:t>
            </a:r>
          </a:p>
          <a:p>
            <a:r>
              <a:rPr lang="en-US" sz="4000" dirty="0"/>
              <a:t>Device development</a:t>
            </a:r>
          </a:p>
          <a:p>
            <a:r>
              <a:rPr lang="en-US" sz="4000" dirty="0"/>
              <a:t>Book Author and Innumerable Publications</a:t>
            </a:r>
          </a:p>
          <a:p>
            <a:r>
              <a:rPr lang="en-US" sz="4000" dirty="0"/>
              <a:t>Chairman U Mass </a:t>
            </a:r>
          </a:p>
          <a:p>
            <a:r>
              <a:rPr lang="en-US" sz="4000" dirty="0"/>
              <a:t>CMO Device Company</a:t>
            </a:r>
          </a:p>
          <a:p>
            <a:r>
              <a:rPr lang="en-US" sz="4000" dirty="0"/>
              <a:t>National Profile NIH</a:t>
            </a:r>
          </a:p>
          <a:p>
            <a:r>
              <a:rPr lang="en-US" sz="4000" dirty="0"/>
              <a:t>Photography Artist World Traveler </a:t>
            </a:r>
          </a:p>
          <a:p>
            <a:r>
              <a:rPr lang="en-US" sz="4000" dirty="0"/>
              <a:t>Gardener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970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99FB1-736E-45F9-BA51-8F059B4D9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568960"/>
            <a:ext cx="11704320" cy="6289040"/>
          </a:xfrm>
        </p:spPr>
        <p:txBody>
          <a:bodyPr>
            <a:normAutofit/>
          </a:bodyPr>
          <a:lstStyle/>
          <a:p>
            <a:r>
              <a:rPr lang="en-US" sz="3200" dirty="0"/>
              <a:t>Invited Lectures: World Wide 369</a:t>
            </a:r>
          </a:p>
          <a:p>
            <a:r>
              <a:rPr lang="en-US" sz="3200" dirty="0"/>
              <a:t>Original Peer-reviewed Reports: 63</a:t>
            </a:r>
          </a:p>
          <a:p>
            <a:r>
              <a:rPr lang="en-US" sz="3200" dirty="0"/>
              <a:t>Scientific Exhibits: 20</a:t>
            </a:r>
          </a:p>
          <a:p>
            <a:r>
              <a:rPr lang="en-US" sz="3200" dirty="0"/>
              <a:t>Books 18 Japanese Korean Chinese Turkish Spanish Russian</a:t>
            </a:r>
          </a:p>
          <a:p>
            <a:r>
              <a:rPr lang="en-US" sz="3200" dirty="0"/>
              <a:t>Reviews 17</a:t>
            </a:r>
          </a:p>
          <a:p>
            <a:r>
              <a:rPr lang="en-US" sz="3200" dirty="0"/>
              <a:t>Book Chapters 16</a:t>
            </a:r>
          </a:p>
          <a:p>
            <a:r>
              <a:rPr lang="en-US" sz="3200" dirty="0"/>
              <a:t>Electronic and Video Media Publications 8</a:t>
            </a:r>
          </a:p>
          <a:p>
            <a:r>
              <a:rPr lang="en-US" sz="3200" dirty="0"/>
              <a:t>Inventions and Original Designs  3 </a:t>
            </a:r>
          </a:p>
          <a:p>
            <a:r>
              <a:rPr lang="en-US" sz="3200" dirty="0"/>
              <a:t>MRI coil /heated stents/ device for thrombolysis</a:t>
            </a:r>
          </a:p>
          <a:p>
            <a:pPr lvl="1"/>
            <a:r>
              <a:rPr lang="en-US" sz="3200" dirty="0"/>
              <a:t>… other Patents (6)/ Intellectual property creation (4)</a:t>
            </a:r>
          </a:p>
        </p:txBody>
      </p:sp>
    </p:spTree>
    <p:extLst>
      <p:ext uri="{BB962C8B-B14F-4D97-AF65-F5344CB8AC3E}">
        <p14:creationId xmlns:p14="http://schemas.microsoft.com/office/powerpoint/2010/main" val="103271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B8876-2B58-4FCC-88E1-F1574D478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066D1D-41A5-4B59-8D98-14347089B5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0969" y="393210"/>
            <a:ext cx="3524322" cy="518720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4A5DE2-2670-4FBD-84C7-C6A7A3C81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8819" y="321772"/>
            <a:ext cx="3681931" cy="52586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516052-BC79-4325-A059-3407986D6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1946" y="5232470"/>
            <a:ext cx="1370054" cy="14551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08C32A-F164-4968-9122-847A233C62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1" y="486716"/>
            <a:ext cx="3762482" cy="49831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89C462B-F785-47A8-965A-CE75DAFC6404}"/>
              </a:ext>
            </a:extLst>
          </p:cNvPr>
          <p:cNvSpPr txBox="1"/>
          <p:nvPr/>
        </p:nvSpPr>
        <p:spPr>
          <a:xfrm>
            <a:off x="4090969" y="5818459"/>
            <a:ext cx="60936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6th edition is to be released in May 2023, </a:t>
            </a:r>
          </a:p>
          <a:p>
            <a:r>
              <a:rPr lang="en-US" dirty="0"/>
              <a:t>translated into 6 foreign languages</a:t>
            </a:r>
          </a:p>
        </p:txBody>
      </p:sp>
    </p:spTree>
    <p:extLst>
      <p:ext uri="{BB962C8B-B14F-4D97-AF65-F5344CB8AC3E}">
        <p14:creationId xmlns:p14="http://schemas.microsoft.com/office/powerpoint/2010/main" val="849365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6A9CE0-12CE-4914-8D07-2145D11AB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76" y="213117"/>
            <a:ext cx="2440620" cy="25015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D7F25D-54C4-47D7-A722-ACB3D6CA0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743" y="204000"/>
            <a:ext cx="3058604" cy="22987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97CBC6-F3BE-4258-95D3-77F8A58D7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4697" y="0"/>
            <a:ext cx="2440620" cy="25167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4D7B80-2756-4AA4-9A86-23E58120DF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192" y="3129109"/>
            <a:ext cx="3150909" cy="21022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B8E30E8-EC87-48B4-9EF4-CBA6273A6B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8007" y="4935187"/>
            <a:ext cx="2667000" cy="18002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5914C71-77D1-4CA3-A477-2BCB7CDD27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5117" y="2743200"/>
            <a:ext cx="3817856" cy="301047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6B72183-165B-4787-BDFA-C00F7C6677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99148" y="2714625"/>
            <a:ext cx="3772149" cy="25167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95F02C-84EA-467F-8EF6-3B33FA24FF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4444" y="4935187"/>
            <a:ext cx="2400299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24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A1D08-733D-4813-9E9C-34588404E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85280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/>
              <a:t>Dr Kris </a:t>
            </a:r>
            <a:r>
              <a:rPr lang="en-US" sz="8000" dirty="0" err="1"/>
              <a:t>Kandarpa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56F32-1CEB-48F5-BB76-DE8A679A2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2360"/>
            <a:ext cx="10515600" cy="1325563"/>
          </a:xfrm>
        </p:spPr>
        <p:txBody>
          <a:bodyPr>
            <a:normAutofit/>
          </a:bodyPr>
          <a:lstStyle/>
          <a:p>
            <a:r>
              <a:rPr lang="en-US" sz="8000" dirty="0"/>
              <a:t>"Use of AI in Radiology"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2D09C2-899A-4E0C-83A3-BE0BEDFD6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611" y="4098777"/>
            <a:ext cx="5744377" cy="211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90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</TotalTime>
  <Words>140</Words>
  <Application>Microsoft Office PowerPoint</Application>
  <PresentationFormat>Widescreen</PresentationFormat>
  <Paragraphs>31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Kris Kandarpa MD PhD</vt:lpstr>
      <vt:lpstr>PowerPoint Presentation</vt:lpstr>
      <vt:lpstr>PowerPoint Presentation</vt:lpstr>
      <vt:lpstr>PowerPoint Presentation</vt:lpstr>
      <vt:lpstr>You name it – He has done it</vt:lpstr>
      <vt:lpstr>PowerPoint Presentation</vt:lpstr>
      <vt:lpstr>PowerPoint Presentation</vt:lpstr>
      <vt:lpstr>PowerPoint Presentation</vt:lpstr>
      <vt:lpstr>Dr Kris Kandarpa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Kris Kandarpa</dc:title>
  <dc:creator>Fisher, Naomi Deirdre,M.D.</dc:creator>
  <cp:lastModifiedBy>Fisher, Naomi Deirdre,M.D.</cp:lastModifiedBy>
  <cp:revision>7</cp:revision>
  <dcterms:created xsi:type="dcterms:W3CDTF">2023-05-04T09:32:30Z</dcterms:created>
  <dcterms:modified xsi:type="dcterms:W3CDTF">2023-05-04T15:19:11Z</dcterms:modified>
</cp:coreProperties>
</file>